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DTD구름고딕" charset="1" panose="02000503000000000000"/>
      <p:regular r:id="rId16"/>
    </p:embeddedFont>
    <p:embeddedFont>
      <p:font typeface="TDTD갬성명조" charset="1" panose="02000503000000000000"/>
      <p:regular r:id="rId17"/>
    </p:embeddedFont>
    <p:embeddedFont>
      <p:font typeface="Beautifully Delicious Script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svg" Type="http://schemas.openxmlformats.org/officeDocument/2006/relationships/image"/><Relationship Id="rId11" Target="../media/image61.png" Type="http://schemas.openxmlformats.org/officeDocument/2006/relationships/image"/><Relationship Id="rId12" Target="../media/image62.svg" Type="http://schemas.openxmlformats.org/officeDocument/2006/relationships/image"/><Relationship Id="rId13" Target="../media/image63.png" Type="http://schemas.openxmlformats.org/officeDocument/2006/relationships/image"/><Relationship Id="rId14" Target="../media/image64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8.jpe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13" Target="../media/image43.png" Type="http://schemas.openxmlformats.org/officeDocument/2006/relationships/image"/><Relationship Id="rId14" Target="../media/image44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45.png" Type="http://schemas.openxmlformats.org/officeDocument/2006/relationships/image"/><Relationship Id="rId18" Target="../media/image4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53.png" Type="http://schemas.openxmlformats.org/officeDocument/2006/relationships/image"/><Relationship Id="rId14" Target="../media/image54.svg" Type="http://schemas.openxmlformats.org/officeDocument/2006/relationships/image"/><Relationship Id="rId15" Target="../media/image55.png" Type="http://schemas.openxmlformats.org/officeDocument/2006/relationships/image"/><Relationship Id="rId16" Target="../media/image5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media/image5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727453" y="2735360"/>
            <a:ext cx="4833094" cy="711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4"/>
              </a:lnSpc>
            </a:pPr>
            <a:r>
              <a:rPr lang="en-US" sz="3280">
                <a:solidFill>
                  <a:srgbClr val="C9C0E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쉽고 재미있게 배우는 수업 시간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27453" y="7126647"/>
            <a:ext cx="4833094" cy="711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4"/>
              </a:lnSpc>
            </a:pPr>
            <a:r>
              <a:rPr lang="en-US" sz="3280">
                <a:solidFill>
                  <a:srgbClr val="A3D0DA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이수진 선생님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917050">
            <a:off x="4590118" y="3036136"/>
            <a:ext cx="734294" cy="1486359"/>
          </a:xfrm>
          <a:custGeom>
            <a:avLst/>
            <a:gdLst/>
            <a:ahLst/>
            <a:cxnLst/>
            <a:rect r="r" b="b" t="t" l="l"/>
            <a:pathLst>
              <a:path h="1486359" w="734294">
                <a:moveTo>
                  <a:pt x="0" y="0"/>
                </a:moveTo>
                <a:lnTo>
                  <a:pt x="734294" y="0"/>
                </a:lnTo>
                <a:lnTo>
                  <a:pt x="734294" y="1486359"/>
                </a:lnTo>
                <a:lnTo>
                  <a:pt x="0" y="1486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371078" y="2305185"/>
            <a:ext cx="712750" cy="649250"/>
          </a:xfrm>
          <a:custGeom>
            <a:avLst/>
            <a:gdLst/>
            <a:ahLst/>
            <a:cxnLst/>
            <a:rect r="r" b="b" t="t" l="l"/>
            <a:pathLst>
              <a:path h="649250" w="712750">
                <a:moveTo>
                  <a:pt x="0" y="0"/>
                </a:moveTo>
                <a:lnTo>
                  <a:pt x="712750" y="0"/>
                </a:lnTo>
                <a:lnTo>
                  <a:pt x="712750" y="649250"/>
                </a:lnTo>
                <a:lnTo>
                  <a:pt x="0" y="6492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727453" y="3482407"/>
            <a:ext cx="4833094" cy="202111"/>
          </a:xfrm>
          <a:custGeom>
            <a:avLst/>
            <a:gdLst/>
            <a:ahLst/>
            <a:cxnLst/>
            <a:rect r="r" b="b" t="t" l="l"/>
            <a:pathLst>
              <a:path h="202111" w="4833094">
                <a:moveTo>
                  <a:pt x="0" y="0"/>
                </a:moveTo>
                <a:lnTo>
                  <a:pt x="4833094" y="0"/>
                </a:lnTo>
                <a:lnTo>
                  <a:pt x="4833094" y="202111"/>
                </a:lnTo>
                <a:lnTo>
                  <a:pt x="0" y="2021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291250">
            <a:off x="13808764" y="3623004"/>
            <a:ext cx="1138223" cy="1088555"/>
          </a:xfrm>
          <a:custGeom>
            <a:avLst/>
            <a:gdLst/>
            <a:ahLst/>
            <a:cxnLst/>
            <a:rect r="r" b="b" t="t" l="l"/>
            <a:pathLst>
              <a:path h="1088555" w="1138223">
                <a:moveTo>
                  <a:pt x="0" y="0"/>
                </a:moveTo>
                <a:lnTo>
                  <a:pt x="1138223" y="0"/>
                </a:lnTo>
                <a:lnTo>
                  <a:pt x="1138223" y="1088555"/>
                </a:lnTo>
                <a:lnTo>
                  <a:pt x="0" y="10885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35808" y="5515020"/>
            <a:ext cx="1150510" cy="1077295"/>
          </a:xfrm>
          <a:custGeom>
            <a:avLst/>
            <a:gdLst/>
            <a:ahLst/>
            <a:cxnLst/>
            <a:rect r="r" b="b" t="t" l="l"/>
            <a:pathLst>
              <a:path h="1077295" w="1150510">
                <a:moveTo>
                  <a:pt x="0" y="0"/>
                </a:moveTo>
                <a:lnTo>
                  <a:pt x="1150510" y="0"/>
                </a:lnTo>
                <a:lnTo>
                  <a:pt x="1150510" y="1077296"/>
                </a:lnTo>
                <a:lnTo>
                  <a:pt x="0" y="10772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725276" y="5768920"/>
            <a:ext cx="4689452" cy="980522"/>
          </a:xfrm>
          <a:custGeom>
            <a:avLst/>
            <a:gdLst/>
            <a:ahLst/>
            <a:cxnLst/>
            <a:rect r="r" b="b" t="t" l="l"/>
            <a:pathLst>
              <a:path h="980522" w="4689452">
                <a:moveTo>
                  <a:pt x="0" y="0"/>
                </a:moveTo>
                <a:lnTo>
                  <a:pt x="4689452" y="0"/>
                </a:lnTo>
                <a:lnTo>
                  <a:pt x="4689452" y="980522"/>
                </a:lnTo>
                <a:lnTo>
                  <a:pt x="0" y="9805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252455" y="3985682"/>
            <a:ext cx="9783089" cy="206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1"/>
              </a:lnSpc>
              <a:spcBef>
                <a:spcPct val="0"/>
              </a:spcBef>
            </a:pPr>
            <a:r>
              <a:rPr lang="en-US" sz="11958" spc="-645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오늘의 </a:t>
            </a:r>
            <a:r>
              <a:rPr lang="en-US" sz="11958" spc="-645">
                <a:solidFill>
                  <a:srgbClr val="FFE99C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수업 주제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6648" y="1040899"/>
            <a:ext cx="2427476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pc="-154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3학년 3반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106974" y="1040899"/>
            <a:ext cx="2427476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39"/>
              </a:lnSpc>
              <a:spcBef>
                <a:spcPct val="0"/>
              </a:spcBef>
            </a:pPr>
            <a:r>
              <a:rPr lang="en-US" sz="3099" spc="-154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수업 자료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5226711" y="2967539"/>
            <a:ext cx="712750" cy="649250"/>
          </a:xfrm>
          <a:custGeom>
            <a:avLst/>
            <a:gdLst/>
            <a:ahLst/>
            <a:cxnLst/>
            <a:rect r="r" b="b" t="t" l="l"/>
            <a:pathLst>
              <a:path h="649250" w="712750">
                <a:moveTo>
                  <a:pt x="0" y="0"/>
                </a:moveTo>
                <a:lnTo>
                  <a:pt x="712750" y="0"/>
                </a:lnTo>
                <a:lnTo>
                  <a:pt x="712750" y="649250"/>
                </a:lnTo>
                <a:lnTo>
                  <a:pt x="0" y="649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116709">
            <a:off x="11927902" y="2764379"/>
            <a:ext cx="1105683" cy="735782"/>
          </a:xfrm>
          <a:custGeom>
            <a:avLst/>
            <a:gdLst/>
            <a:ahLst/>
            <a:cxnLst/>
            <a:rect r="r" b="b" t="t" l="l"/>
            <a:pathLst>
              <a:path h="735782" w="1105683">
                <a:moveTo>
                  <a:pt x="0" y="0"/>
                </a:moveTo>
                <a:lnTo>
                  <a:pt x="1105683" y="0"/>
                </a:lnTo>
                <a:lnTo>
                  <a:pt x="1105683" y="735782"/>
                </a:lnTo>
                <a:lnTo>
                  <a:pt x="0" y="735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39461" y="4461724"/>
            <a:ext cx="4089301" cy="855036"/>
          </a:xfrm>
          <a:custGeom>
            <a:avLst/>
            <a:gdLst/>
            <a:ahLst/>
            <a:cxnLst/>
            <a:rect r="r" b="b" t="t" l="l"/>
            <a:pathLst>
              <a:path h="855036" w="4089301">
                <a:moveTo>
                  <a:pt x="0" y="0"/>
                </a:moveTo>
                <a:lnTo>
                  <a:pt x="4089301" y="0"/>
                </a:lnTo>
                <a:lnTo>
                  <a:pt x="4089301" y="855035"/>
                </a:lnTo>
                <a:lnTo>
                  <a:pt x="0" y="8550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910324" y="3137270"/>
            <a:ext cx="8467352" cy="131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0"/>
              </a:lnSpc>
              <a:spcBef>
                <a:spcPct val="0"/>
              </a:spcBef>
            </a:pPr>
            <a:r>
              <a:rPr lang="en-US" sz="7600" spc="-41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다음 시간에 만나요!</a:t>
            </a:r>
          </a:p>
        </p:txBody>
      </p:sp>
      <p:sp>
        <p:nvSpPr>
          <p:cNvPr name="Freeform 15" id="15"/>
          <p:cNvSpPr/>
          <p:nvPr/>
        </p:nvSpPr>
        <p:spPr>
          <a:xfrm flipH="false" flipV="true" rot="0">
            <a:off x="7634979" y="6839825"/>
            <a:ext cx="2915844" cy="911864"/>
          </a:xfrm>
          <a:custGeom>
            <a:avLst/>
            <a:gdLst/>
            <a:ahLst/>
            <a:cxnLst/>
            <a:rect r="r" b="b" t="t" l="l"/>
            <a:pathLst>
              <a:path h="911864" w="2915844">
                <a:moveTo>
                  <a:pt x="0" y="911864"/>
                </a:moveTo>
                <a:lnTo>
                  <a:pt x="2915844" y="911864"/>
                </a:lnTo>
                <a:lnTo>
                  <a:pt x="2915844" y="0"/>
                </a:lnTo>
                <a:lnTo>
                  <a:pt x="0" y="0"/>
                </a:lnTo>
                <a:lnTo>
                  <a:pt x="0" y="911864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594364" y="6042077"/>
            <a:ext cx="647509" cy="673611"/>
          </a:xfrm>
          <a:custGeom>
            <a:avLst/>
            <a:gdLst/>
            <a:ahLst/>
            <a:cxnLst/>
            <a:rect r="r" b="b" t="t" l="l"/>
            <a:pathLst>
              <a:path h="673611" w="647509">
                <a:moveTo>
                  <a:pt x="0" y="0"/>
                </a:moveTo>
                <a:lnTo>
                  <a:pt x="647509" y="0"/>
                </a:lnTo>
                <a:lnTo>
                  <a:pt x="647509" y="673611"/>
                </a:lnTo>
                <a:lnTo>
                  <a:pt x="0" y="6736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657490" y="6249905"/>
            <a:ext cx="4973020" cy="557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3971" spc="-305">
                <a:solidFill>
                  <a:srgbClr val="A3D0DA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 다음 수업은?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70609" y="6993193"/>
            <a:ext cx="3708682" cy="557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3971" spc="-305">
                <a:solidFill>
                  <a:srgbClr val="A3D0DA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교과서 40page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-3230571">
            <a:off x="3259430" y="3636439"/>
            <a:ext cx="734294" cy="1486359"/>
          </a:xfrm>
          <a:custGeom>
            <a:avLst/>
            <a:gdLst/>
            <a:ahLst/>
            <a:cxnLst/>
            <a:rect r="r" b="b" t="t" l="l"/>
            <a:pathLst>
              <a:path h="1486359" w="734294">
                <a:moveTo>
                  <a:pt x="0" y="0"/>
                </a:moveTo>
                <a:lnTo>
                  <a:pt x="734293" y="0"/>
                </a:lnTo>
                <a:lnTo>
                  <a:pt x="734293" y="1486359"/>
                </a:lnTo>
                <a:lnTo>
                  <a:pt x="0" y="1486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28879" y="1439211"/>
            <a:ext cx="8467352" cy="131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39"/>
              </a:lnSpc>
              <a:spcBef>
                <a:spcPct val="0"/>
              </a:spcBef>
            </a:pPr>
            <a:r>
              <a:rPr lang="en-US" sz="7599" spc="-410">
                <a:solidFill>
                  <a:srgbClr val="FFE99C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오늘의 수업 내용은?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79548" y="4055324"/>
            <a:ext cx="8328903" cy="1059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3"/>
              </a:lnSpc>
              <a:spcBef>
                <a:spcPct val="0"/>
              </a:spcBef>
            </a:pPr>
            <a:r>
              <a:rPr lang="en-US" sz="6173" spc="-179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첫 번째 목차를 입력하세요.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79548" y="5371467"/>
            <a:ext cx="8328903" cy="1059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3"/>
              </a:lnSpc>
              <a:spcBef>
                <a:spcPct val="0"/>
              </a:spcBef>
            </a:pPr>
            <a:r>
              <a:rPr lang="en-US" sz="6173" spc="-179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두 번째 목차를 입력하세요.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79548" y="6690826"/>
            <a:ext cx="8328903" cy="1059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3"/>
              </a:lnSpc>
              <a:spcBef>
                <a:spcPct val="0"/>
              </a:spcBef>
            </a:pPr>
            <a:r>
              <a:rPr lang="en-US" sz="6173" spc="-179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세 번째 목차를 입력하세요.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1010064">
            <a:off x="4839191" y="884813"/>
            <a:ext cx="1246727" cy="813773"/>
          </a:xfrm>
          <a:custGeom>
            <a:avLst/>
            <a:gdLst/>
            <a:ahLst/>
            <a:cxnLst/>
            <a:rect r="r" b="b" t="t" l="l"/>
            <a:pathLst>
              <a:path h="813773" w="1246727">
                <a:moveTo>
                  <a:pt x="0" y="0"/>
                </a:moveTo>
                <a:lnTo>
                  <a:pt x="1246728" y="0"/>
                </a:lnTo>
                <a:lnTo>
                  <a:pt x="1246728" y="813773"/>
                </a:lnTo>
                <a:lnTo>
                  <a:pt x="0" y="8137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60738" y="2575333"/>
            <a:ext cx="4203635" cy="175788"/>
          </a:xfrm>
          <a:custGeom>
            <a:avLst/>
            <a:gdLst/>
            <a:ahLst/>
            <a:cxnLst/>
            <a:rect r="r" b="b" t="t" l="l"/>
            <a:pathLst>
              <a:path h="175788" w="4203635">
                <a:moveTo>
                  <a:pt x="0" y="0"/>
                </a:moveTo>
                <a:lnTo>
                  <a:pt x="4203635" y="0"/>
                </a:lnTo>
                <a:lnTo>
                  <a:pt x="4203635" y="175789"/>
                </a:lnTo>
                <a:lnTo>
                  <a:pt x="0" y="1757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28879" y="1439211"/>
            <a:ext cx="8467352" cy="131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  <a:spcBef>
                <a:spcPct val="0"/>
              </a:spcBef>
            </a:pPr>
            <a:r>
              <a:rPr lang="en-US" sz="7600" spc="-41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오늘의 학습 목표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010064">
            <a:off x="5847888" y="1033431"/>
            <a:ext cx="1246727" cy="813773"/>
          </a:xfrm>
          <a:custGeom>
            <a:avLst/>
            <a:gdLst/>
            <a:ahLst/>
            <a:cxnLst/>
            <a:rect r="r" b="b" t="t" l="l"/>
            <a:pathLst>
              <a:path h="813773" w="1246727">
                <a:moveTo>
                  <a:pt x="0" y="0"/>
                </a:moveTo>
                <a:lnTo>
                  <a:pt x="1246728" y="0"/>
                </a:lnTo>
                <a:lnTo>
                  <a:pt x="1246728" y="813773"/>
                </a:lnTo>
                <a:lnTo>
                  <a:pt x="0" y="813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199301" y="2594685"/>
            <a:ext cx="3740791" cy="156433"/>
          </a:xfrm>
          <a:custGeom>
            <a:avLst/>
            <a:gdLst/>
            <a:ahLst/>
            <a:cxnLst/>
            <a:rect r="r" b="b" t="t" l="l"/>
            <a:pathLst>
              <a:path h="156433" w="3740791">
                <a:moveTo>
                  <a:pt x="0" y="0"/>
                </a:moveTo>
                <a:lnTo>
                  <a:pt x="3740792" y="0"/>
                </a:lnTo>
                <a:lnTo>
                  <a:pt x="3740792" y="156433"/>
                </a:lnTo>
                <a:lnTo>
                  <a:pt x="0" y="1564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16342" y="3806143"/>
            <a:ext cx="5185095" cy="4845707"/>
          </a:xfrm>
          <a:custGeom>
            <a:avLst/>
            <a:gdLst/>
            <a:ahLst/>
            <a:cxnLst/>
            <a:rect r="r" b="b" t="t" l="l"/>
            <a:pathLst>
              <a:path h="4845707" w="5185095">
                <a:moveTo>
                  <a:pt x="0" y="0"/>
                </a:moveTo>
                <a:lnTo>
                  <a:pt x="5185096" y="0"/>
                </a:lnTo>
                <a:lnTo>
                  <a:pt x="5185096" y="4845707"/>
                </a:lnTo>
                <a:lnTo>
                  <a:pt x="0" y="48457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678034" y="3806143"/>
            <a:ext cx="5185095" cy="4845707"/>
          </a:xfrm>
          <a:custGeom>
            <a:avLst/>
            <a:gdLst/>
            <a:ahLst/>
            <a:cxnLst/>
            <a:rect r="r" b="b" t="t" l="l"/>
            <a:pathLst>
              <a:path h="4845707" w="5185095">
                <a:moveTo>
                  <a:pt x="0" y="0"/>
                </a:moveTo>
                <a:lnTo>
                  <a:pt x="5185095" y="0"/>
                </a:lnTo>
                <a:lnTo>
                  <a:pt x="5185095" y="4845707"/>
                </a:lnTo>
                <a:lnTo>
                  <a:pt x="0" y="48457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139354" y="3806143"/>
            <a:ext cx="5185095" cy="4845707"/>
          </a:xfrm>
          <a:custGeom>
            <a:avLst/>
            <a:gdLst/>
            <a:ahLst/>
            <a:cxnLst/>
            <a:rect r="r" b="b" t="t" l="l"/>
            <a:pathLst>
              <a:path h="4845707" w="5185095">
                <a:moveTo>
                  <a:pt x="0" y="0"/>
                </a:moveTo>
                <a:lnTo>
                  <a:pt x="5185096" y="0"/>
                </a:lnTo>
                <a:lnTo>
                  <a:pt x="5185096" y="4845707"/>
                </a:lnTo>
                <a:lnTo>
                  <a:pt x="0" y="48457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803864" y="5025343"/>
            <a:ext cx="3952901" cy="137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5"/>
              </a:lnSpc>
            </a:pPr>
            <a:r>
              <a:rPr lang="en-US" sz="4399">
                <a:solidFill>
                  <a:srgbClr val="FFE99C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학습 목표 키워드를</a:t>
            </a:r>
          </a:p>
          <a:p>
            <a:pPr algn="l">
              <a:lnSpc>
                <a:spcPts val="5455"/>
              </a:lnSpc>
            </a:pPr>
            <a:r>
              <a:rPr lang="en-US" sz="4399">
                <a:solidFill>
                  <a:srgbClr val="FFE99C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적어주세요.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35758" y="3768043"/>
            <a:ext cx="973025" cy="148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82"/>
              </a:lnSpc>
            </a:pPr>
            <a:r>
              <a:rPr lang="en-US" sz="9501">
                <a:solidFill>
                  <a:srgbClr val="FFE99C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15924" y="3768043"/>
            <a:ext cx="973025" cy="148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82"/>
              </a:lnSpc>
            </a:pPr>
            <a:r>
              <a:rPr lang="en-US" sz="9501">
                <a:solidFill>
                  <a:srgbClr val="A3D0DA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77504" y="3768043"/>
            <a:ext cx="973025" cy="148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82"/>
              </a:lnSpc>
            </a:pPr>
            <a:r>
              <a:rPr lang="en-US" sz="9501">
                <a:solidFill>
                  <a:srgbClr val="C9C0EF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41571" y="5025343"/>
            <a:ext cx="3952901" cy="137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5"/>
              </a:lnSpc>
            </a:pPr>
            <a:r>
              <a:rPr lang="en-US" sz="4399">
                <a:solidFill>
                  <a:srgbClr val="A3D0DA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학습 목표 키워드를</a:t>
            </a:r>
          </a:p>
          <a:p>
            <a:pPr algn="l">
              <a:lnSpc>
                <a:spcPts val="5455"/>
              </a:lnSpc>
            </a:pPr>
            <a:r>
              <a:rPr lang="en-US" sz="4399">
                <a:solidFill>
                  <a:srgbClr val="A3D0DA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적어주세요.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06104" y="5025343"/>
            <a:ext cx="3952901" cy="137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5"/>
              </a:lnSpc>
            </a:pPr>
            <a:r>
              <a:rPr lang="en-US" sz="4399">
                <a:solidFill>
                  <a:srgbClr val="C9C0E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학습 목표 키워드를</a:t>
            </a:r>
          </a:p>
          <a:p>
            <a:pPr algn="l">
              <a:lnSpc>
                <a:spcPts val="5455"/>
              </a:lnSpc>
            </a:pPr>
            <a:r>
              <a:rPr lang="en-US" sz="4399">
                <a:solidFill>
                  <a:srgbClr val="C9C0E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적어주세요.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03864" y="6644936"/>
            <a:ext cx="3811851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이곳에 학습 목표 내용을 요약해서 입력해 주세요.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41571" y="6644936"/>
            <a:ext cx="3811851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이곳에 학습 목표 내용을 요약해서 입력해 주세요.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06104" y="6644936"/>
            <a:ext cx="3811851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48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이곳에 학습 목표 내용을 요약해서 입력해 주세요.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5400000">
            <a:off x="6317373" y="6000799"/>
            <a:ext cx="5653253" cy="142464"/>
          </a:xfrm>
          <a:custGeom>
            <a:avLst/>
            <a:gdLst/>
            <a:ahLst/>
            <a:cxnLst/>
            <a:rect r="r" b="b" t="t" l="l"/>
            <a:pathLst>
              <a:path h="142464" w="5653253">
                <a:moveTo>
                  <a:pt x="0" y="0"/>
                </a:moveTo>
                <a:lnTo>
                  <a:pt x="5653254" y="0"/>
                </a:lnTo>
                <a:lnTo>
                  <a:pt x="5653254" y="142463"/>
                </a:lnTo>
                <a:lnTo>
                  <a:pt x="0" y="142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980" t="0" r="-952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76648" y="1420460"/>
            <a:ext cx="1141584" cy="813921"/>
          </a:xfrm>
          <a:custGeom>
            <a:avLst/>
            <a:gdLst/>
            <a:ahLst/>
            <a:cxnLst/>
            <a:rect r="r" b="b" t="t" l="l"/>
            <a:pathLst>
              <a:path h="813921" w="1141584">
                <a:moveTo>
                  <a:pt x="0" y="0"/>
                </a:moveTo>
                <a:lnTo>
                  <a:pt x="1141584" y="0"/>
                </a:lnTo>
                <a:lnTo>
                  <a:pt x="1141584" y="813920"/>
                </a:lnTo>
                <a:lnTo>
                  <a:pt x="0" y="813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7440" y="3263328"/>
            <a:ext cx="1039750" cy="1232462"/>
          </a:xfrm>
          <a:custGeom>
            <a:avLst/>
            <a:gdLst/>
            <a:ahLst/>
            <a:cxnLst/>
            <a:rect r="r" b="b" t="t" l="l"/>
            <a:pathLst>
              <a:path h="1232462" w="1039750">
                <a:moveTo>
                  <a:pt x="0" y="0"/>
                </a:moveTo>
                <a:lnTo>
                  <a:pt x="1039750" y="0"/>
                </a:lnTo>
                <a:lnTo>
                  <a:pt x="1039750" y="1232462"/>
                </a:lnTo>
                <a:lnTo>
                  <a:pt x="0" y="12324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408643" y="3263328"/>
            <a:ext cx="1039750" cy="1232462"/>
          </a:xfrm>
          <a:custGeom>
            <a:avLst/>
            <a:gdLst/>
            <a:ahLst/>
            <a:cxnLst/>
            <a:rect r="r" b="b" t="t" l="l"/>
            <a:pathLst>
              <a:path h="1232462" w="1039750">
                <a:moveTo>
                  <a:pt x="0" y="0"/>
                </a:moveTo>
                <a:lnTo>
                  <a:pt x="1039750" y="0"/>
                </a:lnTo>
                <a:lnTo>
                  <a:pt x="1039750" y="1232462"/>
                </a:lnTo>
                <a:lnTo>
                  <a:pt x="0" y="12324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76316" y="1104822"/>
            <a:ext cx="11161043" cy="131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  <a:spcBef>
                <a:spcPct val="0"/>
              </a:spcBef>
            </a:pPr>
            <a:r>
              <a:rPr lang="en-US" sz="7600" spc="-41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이곳에 단원명을 입력해 주세요.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24443" y="3417533"/>
            <a:ext cx="5417781" cy="8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4"/>
              </a:lnSpc>
            </a:pPr>
            <a:r>
              <a:rPr lang="en-US" sz="5600">
                <a:solidFill>
                  <a:srgbClr val="FFA5C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수업 내용 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85646" y="3417533"/>
            <a:ext cx="5417781" cy="8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4"/>
              </a:lnSpc>
            </a:pPr>
            <a:r>
              <a:rPr lang="en-US" sz="5600">
                <a:solidFill>
                  <a:srgbClr val="A3D0DA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수업 내용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0898" y="4848215"/>
            <a:ext cx="6691326" cy="362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수업 내용에 대한 설명을 적어주세요.</a:t>
            </a: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수업 내용에 대한 설명을 적어주세요. 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수업 내용에 대한 설명을 적어주세요.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수업 내용에 대한 설명을 적어주세요.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수업 내용에 대한 설명을 적어주세요.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수업 내용에 대한 설명을 적어주세요.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08643" y="4848215"/>
            <a:ext cx="6850657" cy="362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수업 내용에 대한 설명을 적어주세요.</a:t>
            </a: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수업 내용에 대한 설명을 적어주세요. 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수업 내용에 대한 설명을 적어주세요.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수업 내용에 대한 설명을 적어주세요.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수업 내용에 대한 설명을 적어주세요.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수업 내용에 대한 설명을 적어주세요.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76648" y="1420460"/>
            <a:ext cx="1141584" cy="813921"/>
          </a:xfrm>
          <a:custGeom>
            <a:avLst/>
            <a:gdLst/>
            <a:ahLst/>
            <a:cxnLst/>
            <a:rect r="r" b="b" t="t" l="l"/>
            <a:pathLst>
              <a:path h="813921" w="1141584">
                <a:moveTo>
                  <a:pt x="0" y="0"/>
                </a:moveTo>
                <a:lnTo>
                  <a:pt x="1141584" y="0"/>
                </a:lnTo>
                <a:lnTo>
                  <a:pt x="1141584" y="813920"/>
                </a:lnTo>
                <a:lnTo>
                  <a:pt x="0" y="813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22982" y="3215144"/>
            <a:ext cx="7392800" cy="5577388"/>
            <a:chOff x="0" y="0"/>
            <a:chExt cx="1077362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77362" cy="812800"/>
            </a:xfrm>
            <a:custGeom>
              <a:avLst/>
              <a:gdLst/>
              <a:ahLst/>
              <a:cxnLst/>
              <a:rect r="r" b="b" t="t" l="l"/>
              <a:pathLst>
                <a:path h="812800" w="1077362">
                  <a:moveTo>
                    <a:pt x="13614" y="0"/>
                  </a:moveTo>
                  <a:lnTo>
                    <a:pt x="1063748" y="0"/>
                  </a:lnTo>
                  <a:cubicBezTo>
                    <a:pt x="1067359" y="0"/>
                    <a:pt x="1070822" y="1434"/>
                    <a:pt x="1073375" y="3987"/>
                  </a:cubicBezTo>
                  <a:cubicBezTo>
                    <a:pt x="1075928" y="6541"/>
                    <a:pt x="1077362" y="10003"/>
                    <a:pt x="1077362" y="13614"/>
                  </a:cubicBezTo>
                  <a:lnTo>
                    <a:pt x="1077362" y="799186"/>
                  </a:lnTo>
                  <a:cubicBezTo>
                    <a:pt x="1077362" y="806705"/>
                    <a:pt x="1071267" y="812800"/>
                    <a:pt x="1063748" y="812800"/>
                  </a:cubicBezTo>
                  <a:lnTo>
                    <a:pt x="13614" y="812800"/>
                  </a:lnTo>
                  <a:cubicBezTo>
                    <a:pt x="10003" y="812800"/>
                    <a:pt x="6541" y="811366"/>
                    <a:pt x="3987" y="808813"/>
                  </a:cubicBezTo>
                  <a:cubicBezTo>
                    <a:pt x="1434" y="806259"/>
                    <a:pt x="0" y="802797"/>
                    <a:pt x="0" y="799186"/>
                  </a:cubicBezTo>
                  <a:lnTo>
                    <a:pt x="0" y="13614"/>
                  </a:lnTo>
                  <a:cubicBezTo>
                    <a:pt x="0" y="10003"/>
                    <a:pt x="1434" y="6541"/>
                    <a:pt x="3987" y="3987"/>
                  </a:cubicBezTo>
                  <a:cubicBezTo>
                    <a:pt x="6541" y="1434"/>
                    <a:pt x="10003" y="0"/>
                    <a:pt x="13614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6661" r="0" b="-70071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0015001" y="3243986"/>
            <a:ext cx="6691326" cy="8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4"/>
              </a:lnSpc>
            </a:pPr>
            <a:r>
              <a:rPr lang="en-US" sz="5600">
                <a:solidFill>
                  <a:srgbClr val="C9C0E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사진으로 배워요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614196">
            <a:off x="14381526" y="2874867"/>
            <a:ext cx="1387716" cy="847768"/>
          </a:xfrm>
          <a:custGeom>
            <a:avLst/>
            <a:gdLst/>
            <a:ahLst/>
            <a:cxnLst/>
            <a:rect r="r" b="b" t="t" l="l"/>
            <a:pathLst>
              <a:path h="847768" w="1387716">
                <a:moveTo>
                  <a:pt x="0" y="0"/>
                </a:moveTo>
                <a:lnTo>
                  <a:pt x="1387716" y="0"/>
                </a:lnTo>
                <a:lnTo>
                  <a:pt x="1387716" y="847769"/>
                </a:lnTo>
                <a:lnTo>
                  <a:pt x="0" y="847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76316" y="1104822"/>
            <a:ext cx="11161043" cy="131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  <a:spcBef>
                <a:spcPct val="0"/>
              </a:spcBef>
            </a:pPr>
            <a:r>
              <a:rPr lang="en-US" sz="7600" spc="-41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이곳에 단원명을 입력해 주세요.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15001" y="4482363"/>
            <a:ext cx="6691326" cy="2407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내용에 대한 설명을 간략히 적어주세요.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내용에 대한 설명을 간략히 적어주세요.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내용에 대한 설명을 간략히 적어주세요.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내용에 대한 설명을 간략히 적어주세요.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76648" y="1420460"/>
            <a:ext cx="1141584" cy="813921"/>
          </a:xfrm>
          <a:custGeom>
            <a:avLst/>
            <a:gdLst/>
            <a:ahLst/>
            <a:cxnLst/>
            <a:rect r="r" b="b" t="t" l="l"/>
            <a:pathLst>
              <a:path h="813921" w="1141584">
                <a:moveTo>
                  <a:pt x="0" y="0"/>
                </a:moveTo>
                <a:lnTo>
                  <a:pt x="1141584" y="0"/>
                </a:lnTo>
                <a:lnTo>
                  <a:pt x="1141584" y="813920"/>
                </a:lnTo>
                <a:lnTo>
                  <a:pt x="0" y="813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3385105"/>
            <a:ext cx="5275268" cy="2589677"/>
          </a:xfrm>
          <a:custGeom>
            <a:avLst/>
            <a:gdLst/>
            <a:ahLst/>
            <a:cxnLst/>
            <a:rect r="r" b="b" t="t" l="l"/>
            <a:pathLst>
              <a:path h="2589677" w="5275268">
                <a:moveTo>
                  <a:pt x="0" y="0"/>
                </a:moveTo>
                <a:lnTo>
                  <a:pt x="5275268" y="0"/>
                </a:lnTo>
                <a:lnTo>
                  <a:pt x="5275268" y="2589677"/>
                </a:lnTo>
                <a:lnTo>
                  <a:pt x="0" y="2589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6506366" y="3385105"/>
            <a:ext cx="5275268" cy="2589677"/>
          </a:xfrm>
          <a:custGeom>
            <a:avLst/>
            <a:gdLst/>
            <a:ahLst/>
            <a:cxnLst/>
            <a:rect r="r" b="b" t="t" l="l"/>
            <a:pathLst>
              <a:path h="2589677" w="5275268">
                <a:moveTo>
                  <a:pt x="0" y="0"/>
                </a:moveTo>
                <a:lnTo>
                  <a:pt x="5275268" y="0"/>
                </a:lnTo>
                <a:lnTo>
                  <a:pt x="5275268" y="2589677"/>
                </a:lnTo>
                <a:lnTo>
                  <a:pt x="0" y="25896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1984032" y="3385105"/>
            <a:ext cx="5275268" cy="2589677"/>
          </a:xfrm>
          <a:custGeom>
            <a:avLst/>
            <a:gdLst/>
            <a:ahLst/>
            <a:cxnLst/>
            <a:rect r="r" b="b" t="t" l="l"/>
            <a:pathLst>
              <a:path h="2589677" w="5275268">
                <a:moveTo>
                  <a:pt x="0" y="0"/>
                </a:moveTo>
                <a:lnTo>
                  <a:pt x="5275268" y="0"/>
                </a:lnTo>
                <a:lnTo>
                  <a:pt x="5275268" y="2589677"/>
                </a:lnTo>
                <a:lnTo>
                  <a:pt x="0" y="25896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2176316" y="1104822"/>
            <a:ext cx="11161043" cy="131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  <a:spcBef>
                <a:spcPct val="0"/>
              </a:spcBef>
            </a:pPr>
            <a:r>
              <a:rPr lang="en-US" sz="7600" spc="-41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이곳에 단원명을 입력해 주세요.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76022" y="3934835"/>
            <a:ext cx="4135956" cy="154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6"/>
              </a:lnSpc>
            </a:pPr>
            <a:r>
              <a:rPr lang="en-US" sz="5600">
                <a:solidFill>
                  <a:srgbClr val="FFA5C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주요</a:t>
            </a:r>
          </a:p>
          <a:p>
            <a:pPr algn="ctr">
              <a:lnSpc>
                <a:spcPts val="5936"/>
              </a:lnSpc>
            </a:pPr>
            <a:r>
              <a:rPr lang="en-US" sz="5600">
                <a:solidFill>
                  <a:srgbClr val="FFA5C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키워드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98356" y="3934835"/>
            <a:ext cx="4135956" cy="154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6"/>
              </a:lnSpc>
            </a:pPr>
            <a:r>
              <a:rPr lang="en-US" sz="5600">
                <a:solidFill>
                  <a:srgbClr val="FFE99C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주요</a:t>
            </a:r>
          </a:p>
          <a:p>
            <a:pPr algn="ctr">
              <a:lnSpc>
                <a:spcPts val="5936"/>
              </a:lnSpc>
            </a:pPr>
            <a:r>
              <a:rPr lang="en-US" sz="5600">
                <a:solidFill>
                  <a:srgbClr val="FFE99C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키워드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53688" y="3934835"/>
            <a:ext cx="4135956" cy="154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6"/>
              </a:lnSpc>
            </a:pPr>
            <a:r>
              <a:rPr lang="en-US" sz="5600">
                <a:solidFill>
                  <a:srgbClr val="A3D0DA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주요</a:t>
            </a:r>
          </a:p>
          <a:p>
            <a:pPr algn="ctr">
              <a:lnSpc>
                <a:spcPts val="5936"/>
              </a:lnSpc>
            </a:pPr>
            <a:r>
              <a:rPr lang="en-US" sz="5600">
                <a:solidFill>
                  <a:srgbClr val="A3D0DA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키워드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5512" y="6719692"/>
            <a:ext cx="16072803" cy="179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수업 내용에 대한 설명을 적어주세요. 수업 내용에 대한 설명을 적어주세요.</a:t>
            </a: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수업 내용에 대한 설명을 적어주세요. 수업 내용에 대한 설명을 적어주세요.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수업 내용에 대한 설명을 적어주세요. 수업 내용에 대한 설명을 적어주세요.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76648" y="1420460"/>
            <a:ext cx="1141584" cy="813921"/>
          </a:xfrm>
          <a:custGeom>
            <a:avLst/>
            <a:gdLst/>
            <a:ahLst/>
            <a:cxnLst/>
            <a:rect r="r" b="b" t="t" l="l"/>
            <a:pathLst>
              <a:path h="813921" w="1141584">
                <a:moveTo>
                  <a:pt x="0" y="0"/>
                </a:moveTo>
                <a:lnTo>
                  <a:pt x="1141584" y="0"/>
                </a:lnTo>
                <a:lnTo>
                  <a:pt x="1141584" y="813920"/>
                </a:lnTo>
                <a:lnTo>
                  <a:pt x="0" y="813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3385105"/>
            <a:ext cx="5275268" cy="2589677"/>
          </a:xfrm>
          <a:custGeom>
            <a:avLst/>
            <a:gdLst/>
            <a:ahLst/>
            <a:cxnLst/>
            <a:rect r="r" b="b" t="t" l="l"/>
            <a:pathLst>
              <a:path h="2589677" w="5275268">
                <a:moveTo>
                  <a:pt x="0" y="0"/>
                </a:moveTo>
                <a:lnTo>
                  <a:pt x="5275268" y="0"/>
                </a:lnTo>
                <a:lnTo>
                  <a:pt x="5275268" y="2589677"/>
                </a:lnTo>
                <a:lnTo>
                  <a:pt x="0" y="2589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6506366" y="3385105"/>
            <a:ext cx="5275268" cy="2589677"/>
          </a:xfrm>
          <a:custGeom>
            <a:avLst/>
            <a:gdLst/>
            <a:ahLst/>
            <a:cxnLst/>
            <a:rect r="r" b="b" t="t" l="l"/>
            <a:pathLst>
              <a:path h="2589677" w="5275268">
                <a:moveTo>
                  <a:pt x="0" y="0"/>
                </a:moveTo>
                <a:lnTo>
                  <a:pt x="5275268" y="0"/>
                </a:lnTo>
                <a:lnTo>
                  <a:pt x="5275268" y="2589677"/>
                </a:lnTo>
                <a:lnTo>
                  <a:pt x="0" y="25896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1984032" y="3385105"/>
            <a:ext cx="5275268" cy="2589677"/>
          </a:xfrm>
          <a:custGeom>
            <a:avLst/>
            <a:gdLst/>
            <a:ahLst/>
            <a:cxnLst/>
            <a:rect r="r" b="b" t="t" l="l"/>
            <a:pathLst>
              <a:path h="2589677" w="5275268">
                <a:moveTo>
                  <a:pt x="0" y="0"/>
                </a:moveTo>
                <a:lnTo>
                  <a:pt x="5275268" y="0"/>
                </a:lnTo>
                <a:lnTo>
                  <a:pt x="5275268" y="2589677"/>
                </a:lnTo>
                <a:lnTo>
                  <a:pt x="0" y="25896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62010" y="3112054"/>
            <a:ext cx="864742" cy="770407"/>
          </a:xfrm>
          <a:custGeom>
            <a:avLst/>
            <a:gdLst/>
            <a:ahLst/>
            <a:cxnLst/>
            <a:rect r="r" b="b" t="t" l="l"/>
            <a:pathLst>
              <a:path h="770407" w="864742">
                <a:moveTo>
                  <a:pt x="0" y="0"/>
                </a:moveTo>
                <a:lnTo>
                  <a:pt x="864743" y="0"/>
                </a:lnTo>
                <a:lnTo>
                  <a:pt x="864743" y="770406"/>
                </a:lnTo>
                <a:lnTo>
                  <a:pt x="0" y="7704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728153" y="3280871"/>
            <a:ext cx="1246727" cy="813773"/>
          </a:xfrm>
          <a:custGeom>
            <a:avLst/>
            <a:gdLst/>
            <a:ahLst/>
            <a:cxnLst/>
            <a:rect r="r" b="b" t="t" l="l"/>
            <a:pathLst>
              <a:path h="813773" w="1246727">
                <a:moveTo>
                  <a:pt x="0" y="0"/>
                </a:moveTo>
                <a:lnTo>
                  <a:pt x="1246728" y="0"/>
                </a:lnTo>
                <a:lnTo>
                  <a:pt x="1246728" y="813773"/>
                </a:lnTo>
                <a:lnTo>
                  <a:pt x="0" y="81377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76316" y="1104822"/>
            <a:ext cx="11161043" cy="131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  <a:spcBef>
                <a:spcPct val="0"/>
              </a:spcBef>
            </a:pPr>
            <a:r>
              <a:rPr lang="en-US" sz="7600" spc="-41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이곳에 단원명을 입력해 주세요.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76022" y="3885051"/>
            <a:ext cx="4135956" cy="79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6"/>
              </a:lnSpc>
            </a:pPr>
            <a:r>
              <a:rPr lang="en-US" sz="5600">
                <a:solidFill>
                  <a:srgbClr val="46644E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키워드2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98356" y="3885051"/>
            <a:ext cx="4135956" cy="79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6"/>
              </a:lnSpc>
            </a:pPr>
            <a:r>
              <a:rPr lang="en-US" sz="5600">
                <a:solidFill>
                  <a:srgbClr val="46644E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키워드1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53688" y="3885051"/>
            <a:ext cx="4135956" cy="79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6"/>
              </a:lnSpc>
            </a:pPr>
            <a:r>
              <a:rPr lang="en-US" sz="5600">
                <a:solidFill>
                  <a:srgbClr val="46644E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키워드3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5512" y="6719692"/>
            <a:ext cx="16072803" cy="179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수업 내용에 대한 설명을 적어주세요. 수업 내용에 대한 설명을 적어주세요.</a:t>
            </a: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수업 내용에 대한 설명을 적어주세요. 수업 내용에 대한 설명을 적어주세요.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수업 내용에 대한 설명을 적어주세요. 수업 내용에 대한 설명을 적어주세요.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9774" y="4863535"/>
            <a:ext cx="4573121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3000" spc="-48" strike="noStrike" u="none">
                <a:solidFill>
                  <a:srgbClr val="46644E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키워드에 대한 설명을 적어주세요.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57440" y="4863535"/>
            <a:ext cx="4573121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3000" spc="-48" strike="noStrike" u="none">
                <a:solidFill>
                  <a:srgbClr val="46644E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키워드에 대한 설명을 적어주세요.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35106" y="4863535"/>
            <a:ext cx="4573121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3000" spc="-48" strike="noStrike" u="none">
                <a:solidFill>
                  <a:srgbClr val="46644E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키워드에 대한 설명을 적어주세요. 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759514" y="2829732"/>
            <a:ext cx="1155690" cy="1052729"/>
          </a:xfrm>
          <a:custGeom>
            <a:avLst/>
            <a:gdLst/>
            <a:ahLst/>
            <a:cxnLst/>
            <a:rect r="r" b="b" t="t" l="l"/>
            <a:pathLst>
              <a:path h="1052729" w="1155690">
                <a:moveTo>
                  <a:pt x="0" y="0"/>
                </a:moveTo>
                <a:lnTo>
                  <a:pt x="1155690" y="0"/>
                </a:lnTo>
                <a:lnTo>
                  <a:pt x="1155690" y="1052728"/>
                </a:lnTo>
                <a:lnTo>
                  <a:pt x="0" y="105272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28879" y="1439211"/>
            <a:ext cx="8467352" cy="131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  <a:spcBef>
                <a:spcPct val="0"/>
              </a:spcBef>
            </a:pPr>
            <a:r>
              <a:rPr lang="en-US" sz="7600" spc="-41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배운 내용을 정리해요.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-480187">
            <a:off x="5115629" y="1192377"/>
            <a:ext cx="3229018" cy="1872831"/>
          </a:xfrm>
          <a:custGeom>
            <a:avLst/>
            <a:gdLst/>
            <a:ahLst/>
            <a:cxnLst/>
            <a:rect r="r" b="b" t="t" l="l"/>
            <a:pathLst>
              <a:path h="1872831" w="3229018">
                <a:moveTo>
                  <a:pt x="0" y="1872830"/>
                </a:moveTo>
                <a:lnTo>
                  <a:pt x="3229018" y="1872830"/>
                </a:lnTo>
                <a:lnTo>
                  <a:pt x="3229018" y="0"/>
                </a:lnTo>
                <a:lnTo>
                  <a:pt x="0" y="0"/>
                </a:lnTo>
                <a:lnTo>
                  <a:pt x="0" y="187283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6317373" y="6099801"/>
            <a:ext cx="5653253" cy="142464"/>
          </a:xfrm>
          <a:custGeom>
            <a:avLst/>
            <a:gdLst/>
            <a:ahLst/>
            <a:cxnLst/>
            <a:rect r="r" b="b" t="t" l="l"/>
            <a:pathLst>
              <a:path h="142464" w="5653253">
                <a:moveTo>
                  <a:pt x="0" y="0"/>
                </a:moveTo>
                <a:lnTo>
                  <a:pt x="5653254" y="0"/>
                </a:lnTo>
                <a:lnTo>
                  <a:pt x="5653254" y="142464"/>
                </a:lnTo>
                <a:lnTo>
                  <a:pt x="0" y="14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980" t="0" r="-952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497735" y="1383629"/>
            <a:ext cx="1434993" cy="1490325"/>
          </a:xfrm>
          <a:custGeom>
            <a:avLst/>
            <a:gdLst/>
            <a:ahLst/>
            <a:cxnLst/>
            <a:rect r="r" b="b" t="t" l="l"/>
            <a:pathLst>
              <a:path h="1490325" w="1434993">
                <a:moveTo>
                  <a:pt x="0" y="0"/>
                </a:moveTo>
                <a:lnTo>
                  <a:pt x="1434993" y="0"/>
                </a:lnTo>
                <a:lnTo>
                  <a:pt x="1434993" y="1490326"/>
                </a:lnTo>
                <a:lnTo>
                  <a:pt x="0" y="14903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93310" y="5749609"/>
            <a:ext cx="6865988" cy="179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내용에 대한 설명을 간략히 적어주세요.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내용에 대한 설명을 간략히 적어주세요.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내용에 대한 설명을 간략히 적어주세요.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31700" y="5749609"/>
            <a:ext cx="6865988" cy="179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내용에 대한 설명을 간략히 적어주세요.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내용에 대한 설명을 간략히 적어주세요.</a:t>
            </a:r>
          </a:p>
          <a:p>
            <a:pPr algn="l">
              <a:lnSpc>
                <a:spcPts val="4832"/>
              </a:lnSpc>
            </a:pPr>
            <a:r>
              <a:rPr lang="en-US" sz="3200" spc="-51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내용에 대한 설명을 간략히 적어주세요.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93310" y="4157171"/>
            <a:ext cx="6865988" cy="86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5700" spc="-228">
                <a:solidFill>
                  <a:srgbClr val="FFE99C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핵심 내용을 적어주세요.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31700" y="4157171"/>
            <a:ext cx="6865988" cy="86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5700" spc="-228">
                <a:solidFill>
                  <a:srgbClr val="FFE99C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핵심 내용을 적어주세요.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r="0" b="-26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648" y="579256"/>
            <a:ext cx="16934703" cy="142464"/>
            <a:chOff x="0" y="0"/>
            <a:chExt cx="22579604" cy="189952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648" y="9590947"/>
            <a:ext cx="16934703" cy="142464"/>
            <a:chOff x="0" y="0"/>
            <a:chExt cx="22579604" cy="189952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516962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5041933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7537671" cy="189952"/>
            </a:xfrm>
            <a:custGeom>
              <a:avLst/>
              <a:gdLst/>
              <a:ahLst/>
              <a:cxnLst/>
              <a:rect r="r" b="b" t="t" l="l"/>
              <a:pathLst>
                <a:path h="189952" w="7537671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t="0" r="-952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28879" y="1439211"/>
            <a:ext cx="8467352" cy="131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0"/>
              </a:lnSpc>
              <a:spcBef>
                <a:spcPct val="0"/>
              </a:spcBef>
            </a:pPr>
            <a:r>
              <a:rPr lang="en-US" sz="7600" spc="-41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배운 내용을 정리해요.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-480187">
            <a:off x="5115629" y="1192377"/>
            <a:ext cx="3229018" cy="1872831"/>
          </a:xfrm>
          <a:custGeom>
            <a:avLst/>
            <a:gdLst/>
            <a:ahLst/>
            <a:cxnLst/>
            <a:rect r="r" b="b" t="t" l="l"/>
            <a:pathLst>
              <a:path h="1872831" w="3229018">
                <a:moveTo>
                  <a:pt x="0" y="1872830"/>
                </a:moveTo>
                <a:lnTo>
                  <a:pt x="3229018" y="1872830"/>
                </a:lnTo>
                <a:lnTo>
                  <a:pt x="3229018" y="0"/>
                </a:lnTo>
                <a:lnTo>
                  <a:pt x="0" y="0"/>
                </a:lnTo>
                <a:lnTo>
                  <a:pt x="0" y="187283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97735" y="1383629"/>
            <a:ext cx="1434993" cy="1490325"/>
          </a:xfrm>
          <a:custGeom>
            <a:avLst/>
            <a:gdLst/>
            <a:ahLst/>
            <a:cxnLst/>
            <a:rect r="r" b="b" t="t" l="l"/>
            <a:pathLst>
              <a:path h="1490325" w="1434993">
                <a:moveTo>
                  <a:pt x="0" y="0"/>
                </a:moveTo>
                <a:lnTo>
                  <a:pt x="1434993" y="0"/>
                </a:lnTo>
                <a:lnTo>
                  <a:pt x="1434993" y="1490326"/>
                </a:lnTo>
                <a:lnTo>
                  <a:pt x="0" y="14903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97289" y="3870228"/>
            <a:ext cx="912531" cy="1032280"/>
          </a:xfrm>
          <a:custGeom>
            <a:avLst/>
            <a:gdLst/>
            <a:ahLst/>
            <a:cxnLst/>
            <a:rect r="r" b="b" t="t" l="l"/>
            <a:pathLst>
              <a:path h="1032280" w="912531">
                <a:moveTo>
                  <a:pt x="0" y="0"/>
                </a:moveTo>
                <a:lnTo>
                  <a:pt x="912531" y="0"/>
                </a:lnTo>
                <a:lnTo>
                  <a:pt x="912531" y="1032281"/>
                </a:lnTo>
                <a:lnTo>
                  <a:pt x="0" y="10322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93187" b="-1147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97289" y="5106320"/>
            <a:ext cx="912531" cy="1032280"/>
          </a:xfrm>
          <a:custGeom>
            <a:avLst/>
            <a:gdLst/>
            <a:ahLst/>
            <a:cxnLst/>
            <a:rect r="r" b="b" t="t" l="l"/>
            <a:pathLst>
              <a:path h="1032280" w="912531">
                <a:moveTo>
                  <a:pt x="0" y="0"/>
                </a:moveTo>
                <a:lnTo>
                  <a:pt x="912531" y="0"/>
                </a:lnTo>
                <a:lnTo>
                  <a:pt x="912531" y="1032280"/>
                </a:lnTo>
                <a:lnTo>
                  <a:pt x="0" y="10322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93187" b="-1147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197289" y="6372951"/>
            <a:ext cx="912531" cy="1032280"/>
          </a:xfrm>
          <a:custGeom>
            <a:avLst/>
            <a:gdLst/>
            <a:ahLst/>
            <a:cxnLst/>
            <a:rect r="r" b="b" t="t" l="l"/>
            <a:pathLst>
              <a:path h="1032280" w="912531">
                <a:moveTo>
                  <a:pt x="0" y="0"/>
                </a:moveTo>
                <a:lnTo>
                  <a:pt x="912531" y="0"/>
                </a:lnTo>
                <a:lnTo>
                  <a:pt x="912531" y="1032280"/>
                </a:lnTo>
                <a:lnTo>
                  <a:pt x="0" y="10322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-93187" b="-1147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197289" y="7601481"/>
            <a:ext cx="912531" cy="1032280"/>
          </a:xfrm>
          <a:custGeom>
            <a:avLst/>
            <a:gdLst/>
            <a:ahLst/>
            <a:cxnLst/>
            <a:rect r="r" b="b" t="t" l="l"/>
            <a:pathLst>
              <a:path h="1032280" w="912531">
                <a:moveTo>
                  <a:pt x="0" y="0"/>
                </a:moveTo>
                <a:lnTo>
                  <a:pt x="912531" y="0"/>
                </a:lnTo>
                <a:lnTo>
                  <a:pt x="912531" y="1032280"/>
                </a:lnTo>
                <a:lnTo>
                  <a:pt x="0" y="10322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-93187" b="-1147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241413" y="3831141"/>
            <a:ext cx="11083008" cy="86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5700" spc="-228">
                <a:solidFill>
                  <a:srgbClr val="FFE99C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오늘 배운 내용을 간략하게 입력해 주세요.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41413" y="5074892"/>
            <a:ext cx="11083008" cy="86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5700" spc="-228">
                <a:solidFill>
                  <a:srgbClr val="FFA5C0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오늘 배운 내용을 간략하게 입력해 주세요.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41413" y="6318642"/>
            <a:ext cx="11083008" cy="86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5700" spc="-228">
                <a:solidFill>
                  <a:srgbClr val="A3D0DA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오늘 배운 내용을 간략하게 입력해 주세요.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41413" y="7562393"/>
            <a:ext cx="11083008" cy="86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5700" spc="-228">
                <a:solidFill>
                  <a:srgbClr val="C9C0E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오늘 배운 내용을 간략하게 입력해 주세요.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DAGjRbm7JnA</dc:identifier>
  <dcterms:modified xsi:type="dcterms:W3CDTF">2011-08-01T06:04:30Z</dcterms:modified>
  <cp:revision>1</cp:revision>
  <dc:title>초록색 깔끔한 칠판 학교 수업 프레젠테이션</dc:title>
</cp:coreProperties>
</file>